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bf5fecc22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9bf5fecc22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bf5fecc22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bf5fecc22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9bf5fecc22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9bf5fecc22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bf5fecc22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9bf5fecc22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9bf5fecc22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9bf5fecc22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bf5fecc22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9bf5fecc22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8.jpg"/><Relationship Id="rId5" Type="http://schemas.openxmlformats.org/officeDocument/2006/relationships/image" Target="../media/image7.jpg"/><Relationship Id="rId6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51525" y="18226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Detectarea dozelor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480500" y="26220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Folosind un set de date propriu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Pașii urmați:</a:t>
            </a:r>
            <a:endParaRPr sz="31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995800" y="2536225"/>
            <a:ext cx="7976700" cy="3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Crearea setului de date: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Obținerea pozelor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Anotarea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Împărțirea în categorii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      </a:t>
            </a:r>
            <a:r>
              <a:rPr lang="en" sz="1600"/>
              <a:t>-       Crearea și configurarea unui model de recunoaștere: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     </a:t>
            </a: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962625" y="1918050"/>
            <a:ext cx="5323200" cy="10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Am început acest prototip cu scopul de a avea la final un model ce poate recunoaște un tip de doza, pentru a ajunge la asta am urmat acești pași: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Crearea setului de date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570475" y="9006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/>
              <a:t>Obținerea pozelor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Am început prin a face poze la diferite doze din aceeași marcă</a:t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99" y="1795925"/>
            <a:ext cx="1930648" cy="2574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1753" y="2036775"/>
            <a:ext cx="2183386" cy="291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6649" y="1795937"/>
            <a:ext cx="2040776" cy="272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33525" y="2100775"/>
            <a:ext cx="2135378" cy="284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1168200" y="683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. Anotarea pozelor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Am folosit aplicația CVAT pentru acest pas:</a:t>
            </a:r>
            <a:endParaRPr/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5578" y="1550225"/>
            <a:ext cx="3070349" cy="309759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4755575" y="660900"/>
            <a:ext cx="4109100" cy="8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c. Categorizarea pozelor: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Pentru acest pas am împărțit pozele în 3 categorii: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training, validare și test folosind Roboflow.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0" name="Google Shape;1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9948" y="1736625"/>
            <a:ext cx="4580986" cy="291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Crearea și configurarea modelului</a:t>
            </a:r>
            <a:endParaRPr/>
          </a:p>
        </p:txBody>
      </p:sp>
      <p:sp>
        <p:nvSpPr>
          <p:cNvPr id="166" name="Google Shape;166;p17"/>
          <p:cNvSpPr txBox="1"/>
          <p:nvPr>
            <p:ph idx="1" type="body"/>
          </p:nvPr>
        </p:nvSpPr>
        <p:spPr>
          <a:xfrm>
            <a:off x="1089200" y="1022750"/>
            <a:ext cx="3853200" cy="3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Am ales să folosim un model bazat pe YOLO. Mai departe am creat modelul într-un notebook Google colab </a:t>
            </a:r>
            <a:r>
              <a:rPr lang="en"/>
              <a:t>și</a:t>
            </a:r>
            <a:r>
              <a:rPr lang="en"/>
              <a:t> l-am antrenat folosind setul de date.</a:t>
            </a:r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00" y="2157075"/>
            <a:ext cx="3896800" cy="205822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7"/>
          <p:cNvSpPr txBox="1"/>
          <p:nvPr/>
        </p:nvSpPr>
        <p:spPr>
          <a:xfrm>
            <a:off x="5086050" y="3893525"/>
            <a:ext cx="38532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Odata antrenat, putem folosi modelul pentru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recunoașterea de obiecte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în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imagini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9" name="Google Shape;16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6375" y="2199475"/>
            <a:ext cx="3853200" cy="1106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Rezultate preliminare</a:t>
            </a:r>
            <a:endParaRPr/>
          </a:p>
        </p:txBody>
      </p:sp>
      <p:sp>
        <p:nvSpPr>
          <p:cNvPr id="175" name="Google Shape;175;p18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Din cauza setului de date relativ limitat modelul încă are probleme cu recunoașterea de doze în ipostaze mai bizare, însă arată potențial dacă este îmbunătățit.</a:t>
            </a:r>
            <a:endParaRPr/>
          </a:p>
        </p:txBody>
      </p:sp>
      <p:pic>
        <p:nvPicPr>
          <p:cNvPr id="176" name="Google Shape;17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250" y="1837825"/>
            <a:ext cx="4005274" cy="3003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6149" y="1588175"/>
            <a:ext cx="2163676" cy="325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548925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Mulțumim pentru atenție!</a:t>
            </a:r>
            <a:endParaRPr sz="3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